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6" r:id="rId15"/>
    <p:sldId id="302" r:id="rId16"/>
    <p:sldId id="280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68" r:id="rId35"/>
    <p:sldId id="313" r:id="rId36"/>
    <p:sldId id="312" r:id="rId37"/>
    <p:sldId id="310" r:id="rId38"/>
    <p:sldId id="311" r:id="rId39"/>
    <p:sldId id="270" r:id="rId40"/>
    <p:sldId id="299" r:id="rId41"/>
    <p:sldId id="304" r:id="rId42"/>
    <p:sldId id="314" r:id="rId43"/>
    <p:sldId id="315" r:id="rId44"/>
    <p:sldId id="316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99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85" autoAdjust="0"/>
    <p:restoredTop sz="94660"/>
  </p:normalViewPr>
  <p:slideViewPr>
    <p:cSldViewPr>
      <p:cViewPr varScale="1">
        <p:scale>
          <a:sx n="88" d="100"/>
          <a:sy n="88" d="100"/>
        </p:scale>
        <p:origin x="-108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D8839-BB99-4875-BCF7-D3B186F710AA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9BFBE-8147-4EBB-AD38-B6EA5D9A577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9BFBE-8147-4EBB-AD38-B6EA5D9A5770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502CC-E845-4FB1-89CF-2D81FC8F3A43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502CC-E845-4FB1-89CF-2D81FC8F3A43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1A00A5D-F1D7-48CC-8D58-75F221EB4F43}" type="datetimeFigureOut">
              <a:rPr lang="pl-PL" smtClean="0"/>
              <a:pPr/>
              <a:t>2010-05-06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B8E3452-D83D-469D-ADDD-875D4A85D5E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antonio%20vivaldi%20-%20zima%20(dj%20a-one%20&amp;%20dj%20sergey%20romanov%20extended%20remix).mp31273145914_%5bmp3.teledyski.info%5d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antonio%20vivaldi%20-%20zima%20(dj%20a-one%20&amp;%20dj%20sergey%20romanov%20extended%20remix).mp31273145914_%5bmp3.teledyski.info%5d.mp3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antonio%20vivaldi%20-%20zima%20(dj%20a-one%20&amp;%20dj%20sergey%20romanov%20extended%20remix).mp31273145914_%5bmp3.teledyski.info%5d.mp3" TargetMode="Externa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antonio%20vivaldi%20-%20zima%20(dj%20a-one%20&amp;%20dj%20sergey%20romanov%20extended%20remix).mp31273145914_%5bmp3.teledyski.info%5d.mp3" TargetMode="Externa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antonio%20vivaldi%20-%20zima%20(dj%20a-one%20&amp;%20dj%20sergey%20romanov%20extended%20remix).mp31273145914_%5bmp3.teledyski.info%5d.mp3" TargetMode="Externa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antonio%20vivaldi%20-%20zima%20(dj%20a-one%20&amp;%20dj%20sergey%20romanov%20extended%20remix).mp31273145914_%5bmp3.teledyski.info%5d.mp3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Projekt edukacyjny „Nowe technologie na usługach edukacji” współfinansowany ze środków Unii Europejskiej.</a:t>
            </a:r>
          </a:p>
          <a:p>
            <a:r>
              <a:rPr lang="pl-PL" dirty="0" smtClean="0"/>
              <a:t>Projekt realizowany jest w zespole: Gimnazjum, Szkoła Podstawowa i Publiczne Przedszkole w </a:t>
            </a:r>
            <a:r>
              <a:rPr lang="pl-PL" dirty="0" smtClean="0"/>
              <a:t>Jarnołtowie</a:t>
            </a:r>
          </a:p>
          <a:p>
            <a:r>
              <a:rPr lang="pl-PL" dirty="0" smtClean="0"/>
              <a:t> </a:t>
            </a:r>
            <a:r>
              <a:rPr lang="pl-PL" dirty="0" smtClean="0"/>
              <a:t>im. Bolesława Chrobrego.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7158" y="785794"/>
            <a:ext cx="8305800" cy="1981200"/>
          </a:xfrm>
        </p:spPr>
        <p:txBody>
          <a:bodyPr/>
          <a:lstStyle/>
          <a:p>
            <a:r>
              <a:rPr lang="pl-PL" dirty="0" smtClean="0">
                <a:solidFill>
                  <a:srgbClr val="92D050"/>
                </a:solidFill>
              </a:rPr>
              <a:t>Walory krajobrazowe i przyrodnicze Łąki i Jarnołtowa  </a:t>
            </a:r>
            <a:endParaRPr lang="pl-PL" dirty="0">
              <a:solidFill>
                <a:srgbClr val="92D050"/>
              </a:solidFill>
            </a:endParaRPr>
          </a:p>
        </p:txBody>
      </p:sp>
      <p:pic>
        <p:nvPicPr>
          <p:cNvPr id="15" name="antonio vivaldi - zima (dj a-one &amp; dj sergey romanov extended remix).mp31273145914_[mp3.teledyski.inf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8"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czytelnik0003\Desktop\zdjecia\P111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3461090" cy="5643602"/>
          </a:xfrm>
          <a:prstGeom prst="rect">
            <a:avLst/>
          </a:prstGeom>
          <a:noFill/>
        </p:spPr>
      </p:pic>
      <p:pic>
        <p:nvPicPr>
          <p:cNvPr id="2051" name="Picture 3" descr="D:\Users\czytelnik0003\Desktop\zdjecia\P111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500174"/>
            <a:ext cx="4876725" cy="401473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4286248" y="5572140"/>
            <a:ext cx="4286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Ogród przykryty białą pierzynką…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czytelnik0003\Desktop\zdjecia\P22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286808" cy="6107587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642910" y="6286520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tx1">
                    <a:lumMod val="95000"/>
                  </a:schemeClr>
                </a:solidFill>
              </a:rPr>
              <a:t>Nawet małe drzewko przetrwa ostrą zimę…</a:t>
            </a:r>
            <a:endParaRPr lang="pl-PL" sz="2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czytelnik0004\Desktop\zdjecia\P11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876"/>
            <a:ext cx="3614732" cy="2710888"/>
          </a:xfrm>
          <a:prstGeom prst="rect">
            <a:avLst/>
          </a:prstGeom>
          <a:noFill/>
        </p:spPr>
      </p:pic>
      <p:pic>
        <p:nvPicPr>
          <p:cNvPr id="1027" name="Picture 3" descr="D:\Users\czytelnik0004\Desktop\zdjecia\P111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3842"/>
            <a:ext cx="4214842" cy="5929330"/>
          </a:xfrm>
          <a:prstGeom prst="rect">
            <a:avLst/>
          </a:prstGeom>
          <a:noFill/>
        </p:spPr>
      </p:pic>
      <p:pic>
        <p:nvPicPr>
          <p:cNvPr id="1028" name="Picture 4" descr="D:\Users\czytelnik0004\Desktop\zdjecia\P220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04"/>
            <a:ext cx="3619739" cy="2714643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857752" y="5786454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Drzewko pod ciężarem śniegu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s\czytelnik0004\Desktop\zdjecia\DSCF8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3429024" cy="2571768"/>
          </a:xfrm>
          <a:prstGeom prst="rect">
            <a:avLst/>
          </a:prstGeom>
          <a:noFill/>
        </p:spPr>
      </p:pic>
      <p:pic>
        <p:nvPicPr>
          <p:cNvPr id="2053" name="Picture 5" descr="D:\Users\czytelnik0004\Desktop\zdjecia\DSCF8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14686"/>
            <a:ext cx="4371884" cy="3278913"/>
          </a:xfrm>
          <a:prstGeom prst="rect">
            <a:avLst/>
          </a:prstGeom>
          <a:noFill/>
        </p:spPr>
      </p:pic>
      <p:pic>
        <p:nvPicPr>
          <p:cNvPr id="2054" name="Picture 6" descr="D:\Users\czytelnik0004\Desktop\zdjecia\DSCF8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00042"/>
            <a:ext cx="3467003" cy="260025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71472" y="4143380"/>
            <a:ext cx="357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tx1">
                    <a:lumMod val="95000"/>
                  </a:schemeClr>
                </a:solidFill>
              </a:rPr>
              <a:t>Łąka </a:t>
            </a:r>
          </a:p>
          <a:p>
            <a:pPr algn="ctr"/>
            <a:r>
              <a:rPr lang="pl-PL" sz="4000" dirty="0" smtClean="0">
                <a:solidFill>
                  <a:schemeClr val="tx1">
                    <a:lumMod val="95000"/>
                  </a:schemeClr>
                </a:solidFill>
              </a:rPr>
              <a:t>w świątecznym nastroju.</a:t>
            </a:r>
            <a:endParaRPr lang="pl-PL" sz="4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14480" y="428604"/>
            <a:ext cx="51006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Jarnołtów</a:t>
            </a:r>
            <a:endParaRPr lang="pl-PL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071538" y="2571744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3315" name="Picture 3" descr="F:\G4 Karolina\Klaudia\Nowy folder (2)\S8300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85926"/>
            <a:ext cx="7500990" cy="4500594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5214942" y="228599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4 Karolina\klaudia cz\S8300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66"/>
            <a:ext cx="7905804" cy="5929354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3714744" y="307181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 Jarnołtowie znajduje się pięć wyrobisk </a:t>
            </a:r>
          </a:p>
          <a:p>
            <a:pPr algn="ctr"/>
            <a:r>
              <a:rPr lang="pl-PL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powstałych w wyniku eksploatacji granitu masywu </a:t>
            </a:r>
            <a:r>
              <a:rPr lang="pl-PL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Żulowej</a:t>
            </a:r>
            <a:r>
              <a:rPr lang="pl-PL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r>
              <a:rPr lang="pl-PL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Jedno z nich znajduje się przy wjeździe do wsi od strony północno-wschodniej, </a:t>
            </a:r>
          </a:p>
          <a:p>
            <a:pPr algn="ctr"/>
            <a:r>
              <a:rPr lang="pl-PL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 okolicach boiska, pozostałe cztery znajdują się w lesie na drugim końcu wsi. </a:t>
            </a:r>
          </a:p>
          <a:p>
            <a:pPr algn="ctr"/>
            <a:r>
              <a:rPr lang="pl-PL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Wszystkie wyrobiska wypełnione są wodą. W okolicach wyrobisk poprowadzony jest czerwony szlak.</a:t>
            </a:r>
            <a:endParaRPr lang="pl-PL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antonio vivaldi - zima (dj a-one &amp; dj sergey romanov extended remix).mp31273145914_[mp3.teledyski.inf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numSld="8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57158" y="428604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Jarnołtów</a:t>
            </a:r>
          </a:p>
          <a:p>
            <a:r>
              <a:rPr lang="pl-PL" dirty="0" smtClean="0"/>
              <a:t>Miejscowość Jarnołtów jest jednym z najbardziej wysuniętych na południe sołectw Gminy Otmuchów.</a:t>
            </a:r>
          </a:p>
          <a:p>
            <a:endParaRPr lang="pl-PL" dirty="0"/>
          </a:p>
        </p:txBody>
      </p:sp>
      <p:pic>
        <p:nvPicPr>
          <p:cNvPr id="1027" name="Picture 3" descr="F:\G4 Karolina\Klaudia\Nowy folder (2)\S8300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736"/>
            <a:ext cx="6219825" cy="4667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7158" y="285728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W miesiącu czerwcu otwarte zostało tutaj przejście graniczne z Czechami, dzięki czemu liczymy na ożywienie ruchu turystycznego, samochodowego jak również pieszego i rowerowego, ponieważ przez Jarnołtów biegnie szlak rowerowy </a:t>
            </a:r>
          </a:p>
          <a:p>
            <a:r>
              <a:rPr lang="pl-PL" dirty="0" smtClean="0"/>
              <a:t>w kierunkach: Otmuchowa, Nysy, i Głuchołaz.</a:t>
            </a:r>
          </a:p>
        </p:txBody>
      </p:sp>
      <p:pic>
        <p:nvPicPr>
          <p:cNvPr id="1026" name="Picture 2" descr="D:\Users\czytelnik0003\Desktop\Zdjęcia\P316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3500462" cy="4667282"/>
          </a:xfrm>
          <a:prstGeom prst="rect">
            <a:avLst/>
          </a:prstGeom>
          <a:noFill/>
        </p:spPr>
      </p:pic>
      <p:pic>
        <p:nvPicPr>
          <p:cNvPr id="1027" name="Picture 3" descr="D:\Users\czytelnik0003\Desktop\Zdjęcia\P316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214554"/>
            <a:ext cx="4214842" cy="39321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s\czytelnik0004\Desktop\Monika\Obraz 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00372"/>
            <a:ext cx="4152912" cy="3114684"/>
          </a:xfrm>
          <a:prstGeom prst="rect">
            <a:avLst/>
          </a:prstGeom>
          <a:noFill/>
        </p:spPr>
      </p:pic>
      <p:pic>
        <p:nvPicPr>
          <p:cNvPr id="15363" name="Picture 3" descr="D:\Users\czytelnik0004\Desktop\Monika\Obraz 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71546"/>
            <a:ext cx="3962411" cy="2971808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571472" y="642918"/>
            <a:ext cx="357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/>
              <a:t>Krajobrazy  zimowe</a:t>
            </a:r>
            <a:endParaRPr lang="pl-PL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Users\czytelnik0004\Desktop\Monika\Obraz 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095778" cy="3071834"/>
          </a:xfrm>
          <a:prstGeom prst="rect">
            <a:avLst/>
          </a:prstGeom>
          <a:noFill/>
        </p:spPr>
      </p:pic>
      <p:pic>
        <p:nvPicPr>
          <p:cNvPr id="16387" name="Picture 3" descr="D:\Users\czytelnik0004\Desktop\Monika\Obraz 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214842" cy="3161132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857224" y="4143380"/>
            <a:ext cx="2428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Jarnołtów  zimą</a:t>
            </a:r>
            <a:endParaRPr lang="pl-PL" sz="4000" dirty="0"/>
          </a:p>
        </p:txBody>
      </p:sp>
      <p:pic>
        <p:nvPicPr>
          <p:cNvPr id="1026" name="Picture 2" descr="F:\G4 Karolina\Klaudia\S8300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66"/>
            <a:ext cx="3809995" cy="28574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2860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Łąka (</a:t>
            </a:r>
            <a:r>
              <a:rPr kumimoji="0" lang="pl-PL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niem</a:t>
            </a: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pl-PL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Wiesau</a:t>
            </a: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) – wieś w Polsce położona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w województwie opolskim,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w powiecie nyskim, w gminie Otmuchów.</a:t>
            </a:r>
            <a:endParaRPr kumimoji="0" lang="pl-PL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7" name="Picture 3" descr="D:\Users\czytelnik0003\Desktop\skanuj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643050"/>
            <a:ext cx="4228254" cy="4870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czytelnik0004\Desktop\projekt\Obraz 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4262466" cy="3196850"/>
          </a:xfrm>
          <a:prstGeom prst="rect">
            <a:avLst/>
          </a:prstGeom>
          <a:noFill/>
        </p:spPr>
      </p:pic>
      <p:pic>
        <p:nvPicPr>
          <p:cNvPr id="4102" name="Picture 6" descr="D:\Users\czytelnik0004\Desktop\projekt\Obraz 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3894044" cy="340194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214942" y="4429132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Zamarznięty staw</a:t>
            </a:r>
            <a:endParaRPr lang="pl-PL" sz="3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71538" y="1000108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Dziupla  dzięcioła </a:t>
            </a:r>
            <a:endParaRPr lang="pl-PL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Users\czytelnik0004\Desktop\Monika\Karolina\P109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Users\czytelnik0004\Desktop\Monika\Karolina\P109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857784" cy="3643338"/>
          </a:xfrm>
          <a:prstGeom prst="rect">
            <a:avLst/>
          </a:prstGeom>
          <a:noFill/>
        </p:spPr>
      </p:pic>
      <p:pic>
        <p:nvPicPr>
          <p:cNvPr id="19459" name="Picture 3" descr="D:\Users\czytelnik0004\Desktop\Monika\Karolina\P109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714620"/>
            <a:ext cx="4826004" cy="361950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85720" y="4500570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Jarnołtów pokryty puchem</a:t>
            </a:r>
            <a:endParaRPr lang="pl-PL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czytelnik0004\Desktop\Monika\Klaudia\S8300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643042" y="5786454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Nocny krajobraz Jarnołtowa</a:t>
            </a:r>
            <a:endParaRPr lang="pl-PL" sz="3600" dirty="0"/>
          </a:p>
        </p:txBody>
      </p:sp>
      <p:pic>
        <p:nvPicPr>
          <p:cNvPr id="4" name="antonio vivaldi - zima (dj a-one &amp; dj sergey romanov extended remix).mp31273145914_[mp3.teledyski.inf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00" numSld="8"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Users\czytelnik0004\Desktop\Monika\Klaudia\S8300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4000528" cy="3000396"/>
          </a:xfrm>
          <a:prstGeom prst="rect">
            <a:avLst/>
          </a:prstGeom>
          <a:noFill/>
        </p:spPr>
      </p:pic>
      <p:pic>
        <p:nvPicPr>
          <p:cNvPr id="21507" name="Picture 3" descr="D:\Users\czytelnik0004\Desktop\Monika\Klaudia\S830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222" y="3429000"/>
            <a:ext cx="3976654" cy="2982489"/>
          </a:xfrm>
          <a:prstGeom prst="rect">
            <a:avLst/>
          </a:prstGeom>
          <a:noFill/>
        </p:spPr>
      </p:pic>
      <p:pic>
        <p:nvPicPr>
          <p:cNvPr id="21508" name="Picture 4" descr="D:\Users\czytelnik0004\Desktop\Monika\Klaudia\S8300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00174"/>
            <a:ext cx="3810028" cy="285752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000628" y="4786322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Drzewa pokryte śnieżną kołderką</a:t>
            </a:r>
            <a:endParaRPr lang="pl-PL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Users\czytelnik0004\Desktop\Monika\Karolina\P105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3929090" cy="3071834"/>
          </a:xfrm>
          <a:prstGeom prst="rect">
            <a:avLst/>
          </a:prstGeom>
          <a:noFill/>
        </p:spPr>
      </p:pic>
      <p:pic>
        <p:nvPicPr>
          <p:cNvPr id="23555" name="Picture 3" descr="D:\Users\czytelnik0004\Desktop\Monika\Karolina\P109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714356"/>
            <a:ext cx="3893371" cy="4746205"/>
          </a:xfrm>
          <a:prstGeom prst="rect">
            <a:avLst/>
          </a:prstGeom>
          <a:noFill/>
        </p:spPr>
      </p:pic>
      <p:pic>
        <p:nvPicPr>
          <p:cNvPr id="23557" name="Picture 5" descr="D:\Users\czytelnik0004\Desktop\Monika\Karolina\P109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643314"/>
            <a:ext cx="3921124" cy="29408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3 Monika\Monika\Nowy folder\Obraz 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5143536" cy="3429024"/>
          </a:xfrm>
          <a:prstGeom prst="rect">
            <a:avLst/>
          </a:prstGeom>
          <a:noFill/>
        </p:spPr>
      </p:pic>
      <p:pic>
        <p:nvPicPr>
          <p:cNvPr id="1027" name="Picture 3" descr="F:\G3 Monika\Monika\Nowy folder\Obraz 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000372"/>
            <a:ext cx="4381531" cy="328614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00034" y="4500570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Las w Jarnołtowie</a:t>
            </a:r>
            <a:endParaRPr lang="pl-PL" sz="3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929322" y="1142984"/>
            <a:ext cx="2286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Staw w Jarnołtowie</a:t>
            </a: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3 Monika\Monika\Nowy folder\Obraz 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62865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G3 Monika\Monika\Nowy folder\Obraz 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4857784" cy="364333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6072198" y="1000108"/>
            <a:ext cx="250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Dziupla  dzięcioła</a:t>
            </a:r>
            <a:endParaRPr lang="pl-PL" sz="4000" dirty="0"/>
          </a:p>
        </p:txBody>
      </p:sp>
      <p:pic>
        <p:nvPicPr>
          <p:cNvPr id="2050" name="Picture 2" descr="F:\G3 Monika\Monika\Nowy folder\Obraz 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00372"/>
            <a:ext cx="4483091" cy="33623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czytelnik0004\Desktop\projekt\Obraz 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358246" cy="6286544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857224" y="4714884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</a:rPr>
              <a:t>Naturalnie czysta woda 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1 Kamil\Klaudia\IMG_1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71876"/>
            <a:ext cx="4000528" cy="3000396"/>
          </a:xfrm>
          <a:prstGeom prst="rect">
            <a:avLst/>
          </a:prstGeom>
          <a:noFill/>
        </p:spPr>
      </p:pic>
      <p:pic>
        <p:nvPicPr>
          <p:cNvPr id="2051" name="Picture 3" descr="F:\pendriv\PROJEKT\DSC01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4000528" cy="3000397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000100" y="3929066"/>
            <a:ext cx="257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tx1">
                    <a:lumMod val="95000"/>
                  </a:schemeClr>
                </a:solidFill>
              </a:rPr>
              <a:t>Drogi  prowadzące  do Łąki</a:t>
            </a:r>
            <a:endParaRPr lang="pl-PL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6" name="Picture 2" descr="D:\Users\czytelnik0003\Desktop\zdjęcia\DSC01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428604"/>
            <a:ext cx="4000529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czytelnik0004\Desktop\projekt\Obraz 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6215106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571472" y="5857892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</a:rPr>
              <a:t>Pień  drzewa pozbawiony kory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s\czytelnik0004\Desktop\projekt\Obraz 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8128001" cy="6096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4071934" y="57148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Polana od strony lasu </a:t>
            </a:r>
            <a:endParaRPr lang="pl-PL" sz="3600" dirty="0">
              <a:solidFill>
                <a:schemeClr val="bg1"/>
              </a:solidFill>
            </a:endParaRPr>
          </a:p>
        </p:txBody>
      </p:sp>
      <p:pic>
        <p:nvPicPr>
          <p:cNvPr id="4" name="antonio vivaldi - zima (dj a-one &amp; dj sergey romanov extended remix).mp31273145914_[mp3.teledyski.inf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8"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Users\czytelnik0004\Desktop\projekt\Obraz 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857496"/>
            <a:ext cx="4310092" cy="3571900"/>
          </a:xfrm>
          <a:prstGeom prst="rect">
            <a:avLst/>
          </a:prstGeom>
          <a:noFill/>
        </p:spPr>
      </p:pic>
      <p:pic>
        <p:nvPicPr>
          <p:cNvPr id="8197" name="Picture 5" descr="D:\Users\czytelnik0004\Desktop\projekt\Obraz 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198910" cy="4214842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14282" y="4929198"/>
            <a:ext cx="4357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W Jarnołtowskim lesie nad rzeką Łozą</a:t>
            </a:r>
            <a:endParaRPr lang="pl-PL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Users\czytelnik0004\Desktop\projekt\Obraz 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857652" cy="6143668"/>
          </a:xfrm>
          <a:prstGeom prst="rect">
            <a:avLst/>
          </a:prstGeom>
          <a:noFill/>
        </p:spPr>
      </p:pic>
      <p:pic>
        <p:nvPicPr>
          <p:cNvPr id="9219" name="Picture 3" descr="D:\Users\czytelnik0004\Desktop\projekt\Obraz 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071546"/>
            <a:ext cx="4286248" cy="542928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4572000" y="4929198"/>
            <a:ext cx="378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</a:rPr>
              <a:t>Zamarznięty  staw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42910" y="5857892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786314" y="5715016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Dawny kamieniołom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28662" y="642918"/>
            <a:ext cx="70723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rgbClr val="92D050"/>
                </a:solidFill>
              </a:rPr>
              <a:t>Świat roślin i zwierząt</a:t>
            </a:r>
          </a:p>
          <a:p>
            <a:pPr algn="ctr"/>
            <a:r>
              <a:rPr lang="pl-PL" sz="5400" dirty="0" smtClean="0">
                <a:solidFill>
                  <a:srgbClr val="92D050"/>
                </a:solidFill>
              </a:rPr>
              <a:t> czyli </a:t>
            </a:r>
          </a:p>
          <a:p>
            <a:pPr algn="ctr"/>
            <a:r>
              <a:rPr lang="pl-PL" sz="5400" dirty="0" smtClean="0">
                <a:solidFill>
                  <a:srgbClr val="92D050"/>
                </a:solidFill>
              </a:rPr>
              <a:t>przyroda </a:t>
            </a:r>
          </a:p>
          <a:p>
            <a:pPr algn="ctr"/>
            <a:r>
              <a:rPr lang="pl-PL" sz="5400" dirty="0" smtClean="0">
                <a:solidFill>
                  <a:srgbClr val="92D050"/>
                </a:solidFill>
              </a:rPr>
              <a:t>w okolicy </a:t>
            </a:r>
          </a:p>
          <a:p>
            <a:pPr algn="ctr"/>
            <a:r>
              <a:rPr lang="pl-PL" sz="5400" dirty="0" smtClean="0">
                <a:solidFill>
                  <a:srgbClr val="92D050"/>
                </a:solidFill>
              </a:rPr>
              <a:t>Łąki</a:t>
            </a:r>
          </a:p>
          <a:p>
            <a:pPr algn="ctr"/>
            <a:r>
              <a:rPr lang="pl-PL" sz="5400" dirty="0" smtClean="0">
                <a:solidFill>
                  <a:srgbClr val="92D050"/>
                </a:solidFill>
              </a:rPr>
              <a:t>i</a:t>
            </a:r>
          </a:p>
          <a:p>
            <a:pPr algn="ctr"/>
            <a:r>
              <a:rPr lang="pl-PL" sz="5400" dirty="0" smtClean="0">
                <a:solidFill>
                  <a:srgbClr val="92D050"/>
                </a:solidFill>
              </a:rPr>
              <a:t>Jarnołtowa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G4 Karolina\Karolina\P413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5421322" cy="4065992"/>
          </a:xfrm>
          <a:prstGeom prst="rect">
            <a:avLst/>
          </a:prstGeom>
          <a:noFill/>
        </p:spPr>
      </p:pic>
      <p:pic>
        <p:nvPicPr>
          <p:cNvPr id="5123" name="Picture 3" descr="F:\G4 Karolina\Karolina\P413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785794"/>
            <a:ext cx="6000774" cy="4786346"/>
          </a:xfrm>
          <a:prstGeom prst="rect">
            <a:avLst/>
          </a:prstGeom>
          <a:noFill/>
        </p:spPr>
      </p:pic>
      <p:pic>
        <p:nvPicPr>
          <p:cNvPr id="5124" name="Picture 4" descr="F:\G4 Karolina\Karolina\P4130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7" y="1214422"/>
            <a:ext cx="6381795" cy="4786346"/>
          </a:xfrm>
          <a:prstGeom prst="rect">
            <a:avLst/>
          </a:prstGeom>
          <a:noFill/>
        </p:spPr>
      </p:pic>
      <p:pic>
        <p:nvPicPr>
          <p:cNvPr id="5125" name="Picture 5" descr="F:\G4 Karolina\Karolina\P4130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1643050"/>
            <a:ext cx="6286544" cy="4714908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000364" y="5572140"/>
            <a:ext cx="5214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Widok na kwiaty</a:t>
            </a:r>
            <a:endParaRPr lang="pl-PL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Priwate\zdjęcia\ZDJĘCIA ZIMY 1\DSC01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857232"/>
            <a:ext cx="5048285" cy="378621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0" y="428604"/>
            <a:ext cx="2714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Przyroda budzi się do życia…</a:t>
            </a:r>
            <a:endParaRPr lang="pl-PL" sz="3200" dirty="0"/>
          </a:p>
        </p:txBody>
      </p:sp>
      <p:pic>
        <p:nvPicPr>
          <p:cNvPr id="5" name="Picture 2" descr="F:\Priwate\zdjęcia\ZDJĘCIA ZIMY 1\DSC01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14422"/>
            <a:ext cx="5048285" cy="3786215"/>
          </a:xfrm>
          <a:prstGeom prst="rect">
            <a:avLst/>
          </a:prstGeom>
          <a:noFill/>
        </p:spPr>
      </p:pic>
      <p:pic>
        <p:nvPicPr>
          <p:cNvPr id="6" name="Picture 3" descr="F:\Priwate\zdjęcia\ZDJĘCIA ZIMY 1\DSC015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571612"/>
            <a:ext cx="5645367" cy="3929090"/>
          </a:xfrm>
          <a:prstGeom prst="rect">
            <a:avLst/>
          </a:prstGeom>
          <a:noFill/>
        </p:spPr>
      </p:pic>
      <p:pic>
        <p:nvPicPr>
          <p:cNvPr id="2" name="Picture 2" descr="F:\G4 Karolina\Karolina\P413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928802"/>
            <a:ext cx="5873762" cy="440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0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iwate\zdjęcia\ZDJĘCIA ZIMY 1\DSC01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5214974" cy="4023083"/>
          </a:xfrm>
          <a:prstGeom prst="rect">
            <a:avLst/>
          </a:prstGeom>
          <a:noFill/>
        </p:spPr>
      </p:pic>
      <p:pic>
        <p:nvPicPr>
          <p:cNvPr id="1027" name="Picture 3" descr="F:\Priwate\zdjęcia\ZDJĘCIA ZIMY 1\DSC01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785794"/>
            <a:ext cx="5786478" cy="4339859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71472" y="5357826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/>
              <a:t>Widok Łąki z góry</a:t>
            </a:r>
            <a:endParaRPr lang="pl-PL" sz="3600" dirty="0"/>
          </a:p>
        </p:txBody>
      </p:sp>
      <p:pic>
        <p:nvPicPr>
          <p:cNvPr id="5" name="Picture 2" descr="F:\Priwate\zdjęcia\ZDJĘCIA ZIMY 1\DSC01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285860"/>
            <a:ext cx="5572164" cy="4179124"/>
          </a:xfrm>
          <a:prstGeom prst="rect">
            <a:avLst/>
          </a:prstGeom>
          <a:noFill/>
        </p:spPr>
      </p:pic>
      <p:pic>
        <p:nvPicPr>
          <p:cNvPr id="6" name="Picture 2" descr="F:\Priwate\zdjęcia\ZDJĘCIA ZIMY 1\DSC015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000239"/>
            <a:ext cx="5643602" cy="4232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Priwate\zdjęcia\ZDJĘCIA ZIMY 1\DSC01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57166"/>
            <a:ext cx="4809207" cy="3857652"/>
          </a:xfrm>
          <a:prstGeom prst="rect">
            <a:avLst/>
          </a:prstGeom>
          <a:noFill/>
        </p:spPr>
      </p:pic>
      <p:pic>
        <p:nvPicPr>
          <p:cNvPr id="6" name="Picture 3" descr="F:\Priwate\zdjęcia\ZDJĘCIA ZIMY 1\DSC01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928670"/>
            <a:ext cx="5267112" cy="3786214"/>
          </a:xfrm>
          <a:prstGeom prst="rect">
            <a:avLst/>
          </a:prstGeom>
          <a:noFill/>
        </p:spPr>
      </p:pic>
      <p:pic>
        <p:nvPicPr>
          <p:cNvPr id="4098" name="Picture 2" descr="F:\Priwate\zdjęcia\ZDJĘCIA ZIMY 1\DSC01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571612"/>
            <a:ext cx="5357850" cy="4018388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0" y="4000504"/>
            <a:ext cx="33304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dirty="0" smtClean="0"/>
              <a:t>Wiosną wszystko się zieleni</a:t>
            </a:r>
            <a:endParaRPr lang="pl-PL" sz="4800" dirty="0"/>
          </a:p>
        </p:txBody>
      </p:sp>
      <p:pic>
        <p:nvPicPr>
          <p:cNvPr id="4099" name="Picture 3" descr="F:\Priwate\zdjęcia\ZDJĘCIA ZIMY 1\DSC01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214554"/>
            <a:ext cx="5711280" cy="4283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2 Sandra\Ola\P805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5238785" cy="392908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28596" y="2643182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/>
              <a:t>Dzik</a:t>
            </a:r>
            <a:endParaRPr lang="pl-PL" sz="6000" dirty="0"/>
          </a:p>
        </p:txBody>
      </p:sp>
      <p:pic>
        <p:nvPicPr>
          <p:cNvPr id="7" name="Picture 2" descr="F:\G2 Sandra\Sandra\Zima- ptaki- bałwan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857232"/>
            <a:ext cx="6191293" cy="4643470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1928794" y="3643314"/>
            <a:ext cx="292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 smtClean="0"/>
              <a:t>Kos</a:t>
            </a:r>
            <a:endParaRPr lang="pl-PL" sz="8000" dirty="0"/>
          </a:p>
        </p:txBody>
      </p:sp>
      <p:pic>
        <p:nvPicPr>
          <p:cNvPr id="2051" name="Picture 3" descr="F:\G2 Sandra\Sandra\Zima- ptaki- bałwan 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1285860"/>
            <a:ext cx="6572296" cy="4929222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2857488" y="5286388"/>
            <a:ext cx="4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/>
              <a:t>Wiewiórka</a:t>
            </a:r>
            <a:endParaRPr lang="pl-PL" sz="4800" dirty="0"/>
          </a:p>
        </p:txBody>
      </p:sp>
      <p:pic>
        <p:nvPicPr>
          <p:cNvPr id="2052" name="Picture 4" descr="F:\G2 Sandra\Sandra\Zima- ptaki- bałwan 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1714488"/>
            <a:ext cx="6261597" cy="4714908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3286116" y="5286388"/>
            <a:ext cx="5143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 smtClean="0"/>
              <a:t>Sikorka</a:t>
            </a:r>
            <a:endParaRPr lang="pl-PL" sz="6600" dirty="0"/>
          </a:p>
        </p:txBody>
      </p:sp>
      <p:pic>
        <p:nvPicPr>
          <p:cNvPr id="10" name="antonio vivaldi - zima (dj a-one &amp; dj sergey romanov extended remix).mp31273145914_[mp3.teledyski.inf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000" numSld="7"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85720" y="214290"/>
            <a:ext cx="88582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Łąka to przygraniczna wieś na Przedgórzu Paczkowskim, założona we wczesnym średniowieczu, w obniżeniu doliny Widny. Około połowy XIII wieku wzniesiono we wsi późnoromańsko-wczesnogotycki kościół świętej Katarzyny, z zachowanym romańskim kamiennym portalem uskokowym z talerzowymi głowicami.</a:t>
            </a: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D:\Users\czytelnik0003\Desktop\Zdjęcia\DSCF8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3116"/>
            <a:ext cx="3053974" cy="4071966"/>
          </a:xfrm>
          <a:prstGeom prst="rect">
            <a:avLst/>
          </a:prstGeom>
          <a:noFill/>
        </p:spPr>
      </p:pic>
      <p:pic>
        <p:nvPicPr>
          <p:cNvPr id="15363" name="Picture 3" descr="D:\Users\czytelnik0003\Desktop\Zdjęcia\DSCF8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3116"/>
            <a:ext cx="4000528" cy="3000396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4357686" y="52863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/>
              <a:t>W roku 1561 kościół przebudowano na renesansowy a w roku 1778 na barkowy.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czytelnik0004\Desktop\Monika 2\g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573" y="357166"/>
            <a:ext cx="5246997" cy="428627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142976" y="3000372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/>
              <a:t>Gile  zimą…</a:t>
            </a:r>
            <a:endParaRPr lang="pl-PL" sz="4800" dirty="0"/>
          </a:p>
        </p:txBody>
      </p:sp>
      <p:pic>
        <p:nvPicPr>
          <p:cNvPr id="1026" name="Picture 2" descr="F:\G3 Monika\Monika\Monika 2\sarny_w_snie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857232"/>
            <a:ext cx="5905541" cy="4429156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2071670" y="3714752"/>
            <a:ext cx="3643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Ukryte w puchu młode sarenki</a:t>
            </a:r>
            <a:endParaRPr lang="pl-PL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 descr="F:\G4 Karolina\Karolina\Zdjęcie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285860"/>
            <a:ext cx="6072230" cy="4522488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2714612" y="4572008"/>
            <a:ext cx="4071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/>
              <a:t>Dzik</a:t>
            </a:r>
            <a:endParaRPr lang="pl-PL" sz="6000" dirty="0"/>
          </a:p>
        </p:txBody>
      </p:sp>
      <p:pic>
        <p:nvPicPr>
          <p:cNvPr id="1028" name="Picture 4" descr="F:\G3 Monika\Monika\Monika 2\l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3" y="1857364"/>
            <a:ext cx="6286544" cy="4193076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3500430" y="4714884"/>
            <a:ext cx="3286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 smtClean="0">
                <a:solidFill>
                  <a:schemeClr val="tx2">
                    <a:lumMod val="10000"/>
                  </a:schemeClr>
                </a:solidFill>
              </a:rPr>
              <a:t>Lis</a:t>
            </a:r>
            <a:endParaRPr lang="pl-PL" sz="80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G3 Monika\Ewelina\P201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6429420" cy="482206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214414" y="3714752"/>
            <a:ext cx="4071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/>
              <a:t>Sikorka</a:t>
            </a:r>
            <a:endParaRPr lang="pl-PL" sz="6000" dirty="0"/>
          </a:p>
        </p:txBody>
      </p:sp>
      <p:pic>
        <p:nvPicPr>
          <p:cNvPr id="2050" name="Picture 2" descr="F:\G3 Monika\Monika\Monika 2\gęsi jedyn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642918"/>
            <a:ext cx="6150392" cy="5000660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1785918" y="4357694"/>
            <a:ext cx="435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/>
              <a:t>Klucz  gęsi</a:t>
            </a:r>
            <a:endParaRPr lang="pl-PL" sz="6000" dirty="0"/>
          </a:p>
        </p:txBody>
      </p:sp>
      <p:pic>
        <p:nvPicPr>
          <p:cNvPr id="2051" name="Picture 3" descr="F:\G2 Sandra\Sandra\Zima- ptaki- bałwan 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1" y="1071546"/>
            <a:ext cx="6477046" cy="4857784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3071802" y="2928934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643174" y="4857760"/>
            <a:ext cx="4643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/>
              <a:t>Kosy lubią jabłka</a:t>
            </a:r>
            <a:endParaRPr lang="pl-PL" sz="4400" dirty="0"/>
          </a:p>
        </p:txBody>
      </p:sp>
      <p:pic>
        <p:nvPicPr>
          <p:cNvPr id="2052" name="Picture 4" descr="F:\G3 Monika\Ewelina\P21003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500174"/>
            <a:ext cx="6357982" cy="4768487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3357554" y="5286388"/>
            <a:ext cx="4500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/>
              <a:t>Młody Rogatek…</a:t>
            </a:r>
            <a:endParaRPr lang="pl-PL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czytelnik0003\Desktop\zdjecia\P413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571744"/>
            <a:ext cx="5207008" cy="3905256"/>
          </a:xfrm>
          <a:prstGeom prst="rect">
            <a:avLst/>
          </a:prstGeom>
          <a:noFill/>
        </p:spPr>
      </p:pic>
      <p:pic>
        <p:nvPicPr>
          <p:cNvPr id="1026" name="Picture 2" descr="D:\Users\czytelnik0003\Desktop\zdjecia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4953035" cy="3714776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5451090" y="1428736"/>
            <a:ext cx="36929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Kwitnący kwiat po zimie</a:t>
            </a:r>
            <a:endParaRPr lang="pl-PL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57158" y="4000504"/>
            <a:ext cx="28574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Mały las na górce po zimie</a:t>
            </a:r>
            <a:endParaRPr lang="pl-PL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czytelnik0003\Desktop\zdjecia\jarnołtó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6096000" cy="4572000"/>
          </a:xfrm>
          <a:prstGeom prst="rect">
            <a:avLst/>
          </a:prstGeom>
          <a:noFill/>
        </p:spPr>
      </p:pic>
      <p:pic>
        <p:nvPicPr>
          <p:cNvPr id="2051" name="Picture 3" descr="D:\Users\czytelnik0003\Desktop\zdjecia\P413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785926"/>
            <a:ext cx="6072230" cy="4554173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4214810" y="6143644"/>
            <a:ext cx="31330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Kwitnący kwiat</a:t>
            </a:r>
            <a:endParaRPr lang="pl-PL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85786" y="714356"/>
            <a:ext cx="657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itchFamily="66" charset="0"/>
              </a:rPr>
              <a:t>Projekt zrealizowali uczniowie klas V i VI Zespołu Szkół Gimnazjum, Szkoły Podstawowej im. Bolesława Chrobrego i Publicznego Przedszkola w Jarnołtowie:</a:t>
            </a:r>
            <a:endParaRPr lang="pl-PL" sz="2400" b="1" dirty="0">
              <a:solidFill>
                <a:schemeClr val="bg1">
                  <a:lumMod val="95000"/>
                  <a:lumOff val="5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57224" y="2500306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1.    Paweł Łucki</a:t>
            </a:r>
          </a:p>
          <a:p>
            <a:pPr marL="342900" indent="-342900">
              <a:buAutoNum type="arabicPeriod" startAt="2"/>
            </a:pP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Sandra </a:t>
            </a:r>
            <a:r>
              <a:rPr lang="pl-PL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Żakon</a:t>
            </a:r>
            <a:endParaRPr lang="pl-PL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Klaudia Wolińska</a:t>
            </a:r>
          </a:p>
          <a:p>
            <a:pPr marL="342900" indent="-342900">
              <a:buAutoNum type="arabicPeriod" startAt="2"/>
            </a:pP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Szymon Kliś   </a:t>
            </a:r>
            <a:endParaRPr lang="pl-PL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57224" y="3571876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5"/>
            </a:pP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Ewa Gliniecka</a:t>
            </a:r>
          </a:p>
          <a:p>
            <a:pPr marL="342900" indent="-342900">
              <a:buAutoNum type="arabicPeriod" startAt="6"/>
            </a:pP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Sandra </a:t>
            </a:r>
            <a:r>
              <a:rPr lang="pl-PL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Pydych</a:t>
            </a:r>
            <a:endParaRPr lang="pl-PL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342900" indent="-342900"/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7.    Aleksandra </a:t>
            </a:r>
            <a:r>
              <a:rPr lang="pl-PL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Grodzińska</a:t>
            </a:r>
            <a:endParaRPr lang="pl-PL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57224" y="4429132"/>
            <a:ext cx="4429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8"/>
            </a:pP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Martyna </a:t>
            </a:r>
            <a:r>
              <a:rPr lang="pl-PL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Spalk</a:t>
            </a:r>
            <a:endParaRPr lang="pl-PL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342900" indent="-342900">
              <a:buAutoNum type="arabicPeriod" startAt="9"/>
            </a:pP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Barbara </a:t>
            </a:r>
            <a:r>
              <a:rPr lang="pl-PL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Tomczyczyn</a:t>
            </a:r>
            <a:endParaRPr lang="pl-PL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342900" indent="-342900">
              <a:buAutoNum type="arabicPeriod" startAt="10"/>
            </a:pP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Karolina Duraj</a:t>
            </a:r>
          </a:p>
          <a:p>
            <a:pPr marL="342900" indent="-342900">
              <a:buAutoNum type="arabicPeriod" startAt="11"/>
            </a:pP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Klaudia </a:t>
            </a:r>
            <a:r>
              <a:rPr lang="pl-PL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Czelusta</a:t>
            </a:r>
            <a:endParaRPr lang="pl-PL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342900" indent="-342900">
              <a:buAutoNum type="arabicPeriod" startAt="11"/>
            </a:pPr>
            <a:r>
              <a:rPr lang="pl-PL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Monika </a:t>
            </a:r>
            <a:r>
              <a:rPr lang="pl-PL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Bracik</a:t>
            </a:r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072066" y="5357826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Opiekun: mgr Beata Kopeć</a:t>
            </a:r>
            <a:endParaRPr lang="pl-PL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85720" y="6072206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1">
                    <a:lumMod val="95000"/>
                  </a:schemeClr>
                </a:solidFill>
              </a:rPr>
              <a:t>Przy kościele stoi barakowa plebania z XVIII wieku, przebudowana w XIX </a:t>
            </a:r>
            <a:r>
              <a:rPr lang="pl-PL" sz="2000" dirty="0" smtClean="0">
                <a:solidFill>
                  <a:schemeClr val="tx1">
                    <a:lumMod val="95000"/>
                  </a:schemeClr>
                </a:solidFill>
              </a:rPr>
              <a:t>w. </a:t>
            </a:r>
            <a:endParaRPr lang="pl-PL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6387" name="Picture 3" descr="D:\Users\czytelnik0003\Desktop\Zdjęcia\DSCF8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7634219" cy="5725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43240" y="357166"/>
            <a:ext cx="27576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Łąka</a:t>
            </a:r>
            <a:endParaRPr lang="pl-PL" sz="8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7410" name="Picture 2" descr="D:\Users\czytelnik0003\Desktop\Zdjęcia\DSCF8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786058"/>
            <a:ext cx="2209787" cy="1657340"/>
          </a:xfrm>
          <a:prstGeom prst="rect">
            <a:avLst/>
          </a:prstGeom>
          <a:noFill/>
        </p:spPr>
      </p:pic>
      <p:pic>
        <p:nvPicPr>
          <p:cNvPr id="17411" name="Picture 3" descr="D:\Users\czytelnik0003\Desktop\Zdjęcia\DSCF8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1214422"/>
            <a:ext cx="2643206" cy="1982405"/>
          </a:xfrm>
          <a:prstGeom prst="rect">
            <a:avLst/>
          </a:prstGeom>
          <a:noFill/>
        </p:spPr>
      </p:pic>
      <p:pic>
        <p:nvPicPr>
          <p:cNvPr id="17412" name="Picture 4" descr="D:\Users\czytelnik0003\Desktop\Zdjęcia\DSCF8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143380"/>
            <a:ext cx="2667018" cy="2000264"/>
          </a:xfrm>
          <a:prstGeom prst="rect">
            <a:avLst/>
          </a:prstGeom>
          <a:noFill/>
        </p:spPr>
      </p:pic>
      <p:pic>
        <p:nvPicPr>
          <p:cNvPr id="17413" name="Picture 5" descr="D:\Users\czytelnik0003\Desktop\Zdjęcia\DSCF8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143380"/>
            <a:ext cx="2643206" cy="1982404"/>
          </a:xfrm>
          <a:prstGeom prst="rect">
            <a:avLst/>
          </a:prstGeom>
          <a:noFill/>
        </p:spPr>
      </p:pic>
      <p:pic>
        <p:nvPicPr>
          <p:cNvPr id="17414" name="Picture 6" descr="D:\Users\czytelnik0003\Desktop\Zdjęcia\DSCF84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214422"/>
            <a:ext cx="2667018" cy="2000264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071538" y="6215082"/>
            <a:ext cx="692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tx1">
                    <a:lumMod val="95000"/>
                  </a:schemeClr>
                </a:solidFill>
              </a:rPr>
              <a:t>Na drodze pomiędzy Łąką a Jarnołtowem</a:t>
            </a:r>
            <a:endParaRPr lang="pl-PL" sz="28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czytelnik0003\Desktop\zdjecia\DSC01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5214975" cy="3071834"/>
          </a:xfrm>
          <a:prstGeom prst="rect">
            <a:avLst/>
          </a:prstGeom>
          <a:noFill/>
        </p:spPr>
      </p:pic>
      <p:pic>
        <p:nvPicPr>
          <p:cNvPr id="1028" name="Picture 4" descr="D:\Users\czytelnik0003\Desktop\zdjecia\DSC01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429000"/>
            <a:ext cx="5353823" cy="3104349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715008" y="714356"/>
            <a:ext cx="3214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95000"/>
                  </a:schemeClr>
                </a:solidFill>
              </a:rPr>
              <a:t>Tuż przy granicy </a:t>
            </a:r>
          </a:p>
          <a:p>
            <a:r>
              <a:rPr lang="pl-PL" sz="3200" dirty="0" smtClean="0">
                <a:solidFill>
                  <a:schemeClr val="tx1">
                    <a:lumMod val="95000"/>
                  </a:schemeClr>
                </a:solidFill>
              </a:rPr>
              <a:t>z Czechami; widok na las znajdujący się po Czeskiej stronie.</a:t>
            </a:r>
            <a:endParaRPr lang="pl-PL" sz="32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czytelnik0003\Desktop\zdjecia\P111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500042"/>
            <a:ext cx="5238786" cy="3929090"/>
          </a:xfrm>
          <a:prstGeom prst="rect">
            <a:avLst/>
          </a:prstGeom>
          <a:noFill/>
        </p:spPr>
      </p:pic>
      <p:pic>
        <p:nvPicPr>
          <p:cNvPr id="2051" name="Picture 3" descr="D:\Users\czytelnik0003\Desktop\zdjecia\P1110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857232"/>
            <a:ext cx="5238786" cy="3929090"/>
          </a:xfrm>
          <a:prstGeom prst="rect">
            <a:avLst/>
          </a:prstGeom>
          <a:noFill/>
        </p:spPr>
      </p:pic>
      <p:pic>
        <p:nvPicPr>
          <p:cNvPr id="2052" name="Picture 4" descr="D:\Users\czytelnik0003\Desktop\zdjecia\P11100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1142984"/>
            <a:ext cx="5619789" cy="4214842"/>
          </a:xfrm>
          <a:prstGeom prst="rect">
            <a:avLst/>
          </a:prstGeom>
          <a:noFill/>
        </p:spPr>
      </p:pic>
      <p:pic>
        <p:nvPicPr>
          <p:cNvPr id="2053" name="Picture 5" descr="D:\Users\czytelnik0003\Desktop\zdjecia\P1110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1500174"/>
            <a:ext cx="5905540" cy="4429156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428728" y="6072206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Piękne krajobrazy Łąki</a:t>
            </a:r>
            <a:endParaRPr lang="pl-PL" sz="3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571968" y="3786190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antonio vivaldi - zima (dj a-one &amp; dj sergey romanov extended remix).mp31273145914_[mp3.teledyski.inf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00" numSld="6"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czytelnik0003\Desktop\zdjecia\P111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643050"/>
            <a:ext cx="3728964" cy="4781451"/>
          </a:xfrm>
          <a:prstGeom prst="rect">
            <a:avLst/>
          </a:prstGeom>
          <a:noFill/>
        </p:spPr>
      </p:pic>
      <p:pic>
        <p:nvPicPr>
          <p:cNvPr id="1027" name="Picture 3" descr="D:\Users\czytelnik0003\Desktop\zdjecia\P111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750495" cy="478634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357158" y="5429264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tx1">
                    <a:lumMod val="95000"/>
                  </a:schemeClr>
                </a:solidFill>
              </a:rPr>
              <a:t> Oto widok drzew ugiętych pod śniegiem.</a:t>
            </a:r>
            <a:endParaRPr lang="pl-PL" sz="2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618</TotalTime>
  <Words>478</Words>
  <Application>Microsoft Office PowerPoint</Application>
  <PresentationFormat>Pokaz na ekranie (4:3)</PresentationFormat>
  <Paragraphs>91</Paragraphs>
  <Slides>44</Slides>
  <Notes>3</Notes>
  <HiddenSlides>0</HiddenSlides>
  <MMClips>6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Papier</vt:lpstr>
      <vt:lpstr>Walory krajobrazowe i przyrodnicze Łąki i Jarnołtowa  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„Walory krajobrazowe i przyrodnicze: Łąka i Jarnołtów”.</dc:title>
  <dc:creator>czytelnik0003</dc:creator>
  <cp:lastModifiedBy>czytelnik0004</cp:lastModifiedBy>
  <cp:revision>84</cp:revision>
  <dcterms:created xsi:type="dcterms:W3CDTF">2010-02-02T10:54:17Z</dcterms:created>
  <dcterms:modified xsi:type="dcterms:W3CDTF">2010-05-06T16:41:06Z</dcterms:modified>
</cp:coreProperties>
</file>